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61" r:id="rId2"/>
    <p:sldId id="256" r:id="rId3"/>
    <p:sldId id="257" r:id="rId4"/>
    <p:sldId id="258" r:id="rId5"/>
    <p:sldId id="259" r:id="rId6"/>
    <p:sldId id="260" r:id="rId7"/>
    <p:sldId id="262" r:id="rId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p:scale>
          <a:sx n="75" d="100"/>
          <a:sy n="75" d="100"/>
        </p:scale>
        <p:origin x="-150" y="-78"/>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ight Triangle 9"/>
          <p:cNvSpPr/>
          <p:nvPr/>
        </p:nvSpPr>
        <p:spPr>
          <a:xfrm>
            <a:off x="-2" y="4664147"/>
            <a:ext cx="9151089"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9" name="Title 8"/>
          <p:cNvSpPr>
            <a:spLocks noGrp="1"/>
          </p:cNvSpPr>
          <p:nvPr>
            <p:ph type="ctrTitle"/>
          </p:nvPr>
        </p:nvSpPr>
        <p:spPr>
          <a:xfrm>
            <a:off x="685800" y="1752601"/>
            <a:ext cx="7772400" cy="1829761"/>
          </a:xfrm>
        </p:spPr>
        <p:txBody>
          <a:bodyPr vert="horz" anchor="b">
            <a:normAutofit/>
            <a:scene3d>
              <a:camera prst="orthographicFront"/>
              <a:lightRig rig="soft" dir="t"/>
            </a:scene3d>
            <a:sp3d prstMaterial="softEdge">
              <a:bevelT w="25400" h="25400"/>
            </a:sp3d>
          </a:bodyPr>
          <a:lstStyle>
            <a:lvl1pPr algn="r">
              <a:defRPr sz="4800" b="1">
                <a:solidFill>
                  <a:schemeClr val="tx2"/>
                </a:solidFill>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17" name="Subtitle 16"/>
          <p:cNvSpPr>
            <a:spLocks noGrp="1"/>
          </p:cNvSpPr>
          <p:nvPr>
            <p:ph type="subTitle" idx="1"/>
          </p:nvPr>
        </p:nvSpPr>
        <p:spPr>
          <a:xfrm>
            <a:off x="685800" y="3611607"/>
            <a:ext cx="7772400" cy="1199704"/>
          </a:xfrm>
        </p:spPr>
        <p:txBody>
          <a:bodyPr lIns="45720" rIns="45720"/>
          <a:lstStyle>
            <a:lvl1pPr marL="0" marR="64008"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grpSp>
        <p:nvGrpSpPr>
          <p:cNvPr id="2" name="Group 1"/>
          <p:cNvGrpSpPr/>
          <p:nvPr/>
        </p:nvGrpSpPr>
        <p:grpSpPr>
          <a:xfrm>
            <a:off x="-3765" y="4953000"/>
            <a:ext cx="9147765" cy="1912088"/>
            <a:chOff x="-3765" y="4832896"/>
            <a:chExt cx="9147765" cy="2032192"/>
          </a:xfrm>
        </p:grpSpPr>
        <p:sp>
          <p:nvSpPr>
            <p:cNvPr id="7" name="Freeform 6"/>
            <p:cNvSpPr>
              <a:spLocks/>
            </p:cNvSpPr>
            <p:nvPr/>
          </p:nvSpPr>
          <p:spPr bwMode="auto">
            <a:xfrm>
              <a:off x="1687513" y="4832896"/>
              <a:ext cx="7456487" cy="51881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8" name="Freeform 7"/>
            <p:cNvSpPr>
              <a:spLocks/>
            </p:cNvSpPr>
            <p:nvPr/>
          </p:nvSpPr>
          <p:spPr bwMode="auto">
            <a:xfrm>
              <a:off x="35443" y="5135526"/>
              <a:ext cx="9108557"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0" y="0"/>
                  </a:moveTo>
                  <a:lnTo>
                    <a:pt x="5760" y="0"/>
                  </a:lnTo>
                  <a:lnTo>
                    <a:pt x="5760" y="528"/>
                  </a:lnTo>
                  <a:lnTo>
                    <a:pt x="48" y="0"/>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1" name="Freeform 10"/>
            <p:cNvSpPr>
              <a:spLocks/>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2" name="Straight Connector 11"/>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30" name="Date Placeholder 29"/>
          <p:cNvSpPr>
            <a:spLocks noGrp="1"/>
          </p:cNvSpPr>
          <p:nvPr>
            <p:ph type="dt" sz="half" idx="10"/>
          </p:nvPr>
        </p:nvSpPr>
        <p:spPr/>
        <p:txBody>
          <a:bodyPr/>
          <a:lstStyle>
            <a:lvl1pPr>
              <a:defRPr>
                <a:solidFill>
                  <a:srgbClr val="FFFFFF"/>
                </a:solidFill>
              </a:defRPr>
            </a:lvl1pPr>
            <a:extLst/>
          </a:lstStyle>
          <a:p>
            <a:fld id="{EDF37AC3-E55A-4A6D-9F94-EFD00C47A318}" type="datetimeFigureOut">
              <a:rPr lang="en-US" smtClean="0"/>
              <a:t>10/28/2017</a:t>
            </a:fld>
            <a:endParaRPr lang="en-US"/>
          </a:p>
        </p:txBody>
      </p:sp>
      <p:sp>
        <p:nvSpPr>
          <p:cNvPr id="19" name="Footer Placeholder 18"/>
          <p:cNvSpPr>
            <a:spLocks noGrp="1"/>
          </p:cNvSpPr>
          <p:nvPr>
            <p:ph type="ftr" sz="quarter" idx="11"/>
          </p:nvPr>
        </p:nvSpPr>
        <p:spPr/>
        <p:txBody>
          <a:bodyPr/>
          <a:lstStyle>
            <a:lvl1pPr>
              <a:defRPr>
                <a:solidFill>
                  <a:schemeClr val="accent1">
                    <a:tint val="20000"/>
                  </a:schemeClr>
                </a:solidFill>
              </a:defRPr>
            </a:lvl1pPr>
            <a:extLst/>
          </a:lstStyle>
          <a:p>
            <a:endParaRPr lang="en-US"/>
          </a:p>
        </p:txBody>
      </p:sp>
      <p:sp>
        <p:nvSpPr>
          <p:cNvPr id="27" name="Slide Number Placeholder 26"/>
          <p:cNvSpPr>
            <a:spLocks noGrp="1"/>
          </p:cNvSpPr>
          <p:nvPr>
            <p:ph type="sldNum" sz="quarter" idx="12"/>
          </p:nvPr>
        </p:nvSpPr>
        <p:spPr/>
        <p:txBody>
          <a:bodyPr/>
          <a:lstStyle>
            <a:lvl1pPr>
              <a:defRPr>
                <a:solidFill>
                  <a:srgbClr val="FFFFFF"/>
                </a:solidFill>
              </a:defRPr>
            </a:lvl1pPr>
            <a:extLst/>
          </a:lstStyle>
          <a:p>
            <a:fld id="{621E01BB-F9B5-42BD-95D1-3C26629D44A4}" type="slidenum">
              <a:rPr lang="en-US" smtClean="0"/>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EDF37AC3-E55A-4A6D-9F94-EFD00C47A318}" type="datetimeFigureOut">
              <a:rPr lang="en-US" smtClean="0"/>
              <a:t>10/28/2017</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621E01BB-F9B5-42BD-95D1-3C26629D44A4}" type="slidenum">
              <a:rPr lang="en-US" smtClean="0"/>
              <a:t>‹#›</a:t>
            </a:fld>
            <a:endParaRPr lang="en-US"/>
          </a:p>
        </p:txBody>
      </p:sp>
      <p:sp>
        <p:nvSpPr>
          <p:cNvPr id="7" name="Title 6"/>
          <p:cNvSpPr>
            <a:spLocks noGrp="1"/>
          </p:cNvSpPr>
          <p:nvPr>
            <p:ph type="title"/>
          </p:nvPr>
        </p:nvSpPr>
        <p:spPr/>
        <p:txBody>
          <a:bodyPr rtlCol="0"/>
          <a:lstStyle>
            <a:extLst/>
          </a:lstStyle>
          <a:p>
            <a:r>
              <a:rPr kumimoji="0" lang="en-US" smtClean="0"/>
              <a:t>Click to edit Master title style</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22376" y="1059712"/>
            <a:ext cx="7772400" cy="1828800"/>
          </a:xfrm>
        </p:spPr>
        <p:txBody>
          <a:bodyPr vert="horz" anchor="b">
            <a:normAutofit/>
            <a:scene3d>
              <a:camera prst="orthographicFront"/>
              <a:lightRig rig="soft" dir="t"/>
            </a:scene3d>
            <a:sp3d prstMaterial="softEdge">
              <a:bevelT w="25400" h="25400"/>
            </a:sp3d>
          </a:bodyPr>
          <a:lstStyle>
            <a:lvl1pPr algn="r">
              <a:buNone/>
              <a:defRPr sz="4800" b="1" cap="none" baseline="0">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3922713" y="2931712"/>
            <a:ext cx="4572000" cy="1454888"/>
          </a:xfrm>
        </p:spPr>
        <p:txBody>
          <a:bodyPr lIns="91440" rIns="91440" anchor="t"/>
          <a:lstStyle>
            <a:lvl1pPr marL="0" indent="0" algn="l">
              <a:buNone/>
              <a:defRPr sz="23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extLst/>
          </a:lstStyle>
          <a:p>
            <a:fld id="{EDF37AC3-E55A-4A6D-9F94-EFD00C47A318}" type="datetimeFigureOut">
              <a:rPr lang="en-US" smtClean="0"/>
              <a:t>10/28/2017</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621E01BB-F9B5-42BD-95D1-3C26629D44A4}" type="slidenum">
              <a:rPr lang="en-US" smtClean="0"/>
              <a:t>‹#›</a:t>
            </a:fld>
            <a:endParaRPr lang="en-US"/>
          </a:p>
        </p:txBody>
      </p:sp>
      <p:sp>
        <p:nvSpPr>
          <p:cNvPr id="7" name="Chevron 6"/>
          <p:cNvSpPr/>
          <p:nvPr/>
        </p:nvSpPr>
        <p:spPr>
          <a:xfrm>
            <a:off x="3636680"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8" name="Chevron 7"/>
          <p:cNvSpPr/>
          <p:nvPr/>
        </p:nvSpPr>
        <p:spPr>
          <a:xfrm>
            <a:off x="3450264"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bg>
      <p:bgRef idx="1002">
        <a:schemeClr val="bg1"/>
      </p:bgRef>
    </p:bg>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EDF37AC3-E55A-4A6D-9F94-EFD00C47A318}" type="datetimeFigureOut">
              <a:rPr lang="en-US" smtClean="0"/>
              <a:t>10/28/2017</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621E01BB-F9B5-42BD-95D1-3C26629D44A4}" type="slidenum">
              <a:rPr lang="en-US" smtClean="0"/>
              <a:t>‹#›</a:t>
            </a:fld>
            <a:endParaRPr lang="en-US"/>
          </a:p>
        </p:txBody>
      </p:sp>
      <p:sp>
        <p:nvSpPr>
          <p:cNvPr id="8" name="Title 7"/>
          <p:cNvSpPr>
            <a:spLocks noGrp="1"/>
          </p:cNvSpPr>
          <p:nvPr>
            <p:ph type="title"/>
          </p:nvPr>
        </p:nvSpPr>
        <p:spPr/>
        <p:txBody>
          <a:bodyPr rtlCol="0"/>
          <a:lstStyle>
            <a:extLst/>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nchor="ctr"/>
          <a:lstStyle>
            <a:lvl1pPr>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5410200"/>
            <a:ext cx="4040188"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6" y="5410200"/>
            <a:ext cx="4041775"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1444294"/>
            <a:ext cx="4040188" cy="3941763"/>
          </a:xfrm>
          <a:ln>
            <a:noFill/>
            <a:prstDash val="sysDash"/>
            <a:miter lim="800000"/>
          </a:ln>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1444294"/>
            <a:ext cx="4041775" cy="3941763"/>
          </a:xfrm>
          <a:ln>
            <a:noFill/>
            <a:prstDash val="sysDash"/>
            <a:miter lim="800000"/>
          </a:ln>
        </p:spPr>
        <p:txBody>
          <a:bodyPr/>
          <a:lstStyle>
            <a:lvl1pPr>
              <a:spcBef>
                <a:spcPts val="0"/>
              </a:spcBef>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extLst/>
          </a:lstStyle>
          <a:p>
            <a:fld id="{EDF37AC3-E55A-4A6D-9F94-EFD00C47A318}" type="datetimeFigureOut">
              <a:rPr lang="en-US" smtClean="0"/>
              <a:t>10/28/2017</a:t>
            </a:fld>
            <a:endParaRPr lang="en-US"/>
          </a:p>
        </p:txBody>
      </p:sp>
      <p:sp>
        <p:nvSpPr>
          <p:cNvPr id="8" name="Footer Placeholder 7"/>
          <p:cNvSpPr>
            <a:spLocks noGrp="1"/>
          </p:cNvSpPr>
          <p:nvPr>
            <p:ph type="ftr" sz="quarter" idx="11"/>
          </p:nvPr>
        </p:nvSpPr>
        <p:spPr/>
        <p:txBody>
          <a:bodyPr/>
          <a:lstStyle>
            <a:extLst/>
          </a:lstStyle>
          <a:p>
            <a:endParaRPr lang="en-US"/>
          </a:p>
        </p:txBody>
      </p:sp>
      <p:sp>
        <p:nvSpPr>
          <p:cNvPr id="9" name="Slide Number Placeholder 8"/>
          <p:cNvSpPr>
            <a:spLocks noGrp="1"/>
          </p:cNvSpPr>
          <p:nvPr>
            <p:ph type="sldNum" sz="quarter" idx="12"/>
          </p:nvPr>
        </p:nvSpPr>
        <p:spPr/>
        <p:txBody>
          <a:bodyPr/>
          <a:lstStyle>
            <a:extLst/>
          </a:lstStyle>
          <a:p>
            <a:fld id="{621E01BB-F9B5-42BD-95D1-3C26629D44A4}" type="slidenum">
              <a:rPr lang="en-US" smtClean="0"/>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bg>
      <p:bgRef idx="1002">
        <a:schemeClr val="bg1"/>
      </p:bgRef>
    </p:bg>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extLst/>
          </a:lstStyle>
          <a:p>
            <a:fld id="{EDF37AC3-E55A-4A6D-9F94-EFD00C47A318}" type="datetimeFigureOut">
              <a:rPr lang="en-US" smtClean="0"/>
              <a:t>10/28/2017</a:t>
            </a:fld>
            <a:endParaRPr lang="en-US"/>
          </a:p>
        </p:txBody>
      </p:sp>
      <p:sp>
        <p:nvSpPr>
          <p:cNvPr id="4" name="Footer Placeholder 3"/>
          <p:cNvSpPr>
            <a:spLocks noGrp="1"/>
          </p:cNvSpPr>
          <p:nvPr>
            <p:ph type="ftr" sz="quarter" idx="11"/>
          </p:nvPr>
        </p:nvSpPr>
        <p:spPr/>
        <p:txBody>
          <a:bodyPr/>
          <a:lstStyle>
            <a:extLst/>
          </a:lstStyle>
          <a:p>
            <a:endParaRPr lang="en-US"/>
          </a:p>
        </p:txBody>
      </p:sp>
      <p:sp>
        <p:nvSpPr>
          <p:cNvPr id="5" name="Slide Number Placeholder 4"/>
          <p:cNvSpPr>
            <a:spLocks noGrp="1"/>
          </p:cNvSpPr>
          <p:nvPr>
            <p:ph type="sldNum" sz="quarter" idx="12"/>
          </p:nvPr>
        </p:nvSpPr>
        <p:spPr/>
        <p:txBody>
          <a:bodyPr/>
          <a:lstStyle>
            <a:extLst/>
          </a:lstStyle>
          <a:p>
            <a:fld id="{621E01BB-F9B5-42BD-95D1-3C26629D44A4}" type="slidenum">
              <a:rPr lang="en-US" smtClean="0"/>
              <a:t>‹#›</a:t>
            </a:fld>
            <a:endParaRPr lang="en-US"/>
          </a:p>
        </p:txBody>
      </p:sp>
      <p:sp>
        <p:nvSpPr>
          <p:cNvPr id="6" name="Title 5"/>
          <p:cNvSpPr>
            <a:spLocks noGrp="1"/>
          </p:cNvSpPr>
          <p:nvPr>
            <p:ph type="title"/>
          </p:nvPr>
        </p:nvSpPr>
        <p:spPr/>
        <p:txBody>
          <a:bodyPr rtlCol="0"/>
          <a:lstStyle>
            <a:extLst/>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extLst/>
          </a:lstStyle>
          <a:p>
            <a:fld id="{EDF37AC3-E55A-4A6D-9F94-EFD00C47A318}" type="datetimeFigureOut">
              <a:rPr lang="en-US" smtClean="0"/>
              <a:t>10/28/2017</a:t>
            </a:fld>
            <a:endParaRPr lang="en-US"/>
          </a:p>
        </p:txBody>
      </p:sp>
      <p:sp>
        <p:nvSpPr>
          <p:cNvPr id="3" name="Footer Placeholder 2"/>
          <p:cNvSpPr>
            <a:spLocks noGrp="1"/>
          </p:cNvSpPr>
          <p:nvPr>
            <p:ph type="ftr" sz="quarter" idx="11"/>
          </p:nvPr>
        </p:nvSpPr>
        <p:spPr/>
        <p:txBody>
          <a:bodyPr/>
          <a:lstStyle>
            <a:extLst/>
          </a:lstStyle>
          <a:p>
            <a:endParaRPr lang="en-US"/>
          </a:p>
        </p:txBody>
      </p:sp>
      <p:sp>
        <p:nvSpPr>
          <p:cNvPr id="4" name="Slide Number Placeholder 3"/>
          <p:cNvSpPr>
            <a:spLocks noGrp="1"/>
          </p:cNvSpPr>
          <p:nvPr>
            <p:ph type="sldNum" sz="quarter" idx="12"/>
          </p:nvPr>
        </p:nvSpPr>
        <p:spPr/>
        <p:txBody>
          <a:bodyPr/>
          <a:lstStyle>
            <a:extLst/>
          </a:lstStyle>
          <a:p>
            <a:fld id="{621E01BB-F9B5-42BD-95D1-3C26629D44A4}"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914400" y="4876800"/>
            <a:ext cx="7481776" cy="457200"/>
          </a:xfrm>
        </p:spPr>
        <p:txBody>
          <a:bodyPr vert="horz" anchor="t">
            <a:noAutofit/>
            <a:sp3d prstMaterial="softEdge">
              <a:bevelT w="0" h="0"/>
            </a:sp3d>
          </a:bodyPr>
          <a:lstStyle>
            <a:lvl1pPr algn="r">
              <a:buNone/>
              <a:defRPr sz="2500" b="0">
                <a:solidFill>
                  <a:schemeClr val="accent1"/>
                </a:solidFill>
                <a:effectLst/>
              </a:defRPr>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4419600" y="5355102"/>
            <a:ext cx="3974592" cy="914400"/>
          </a:xfrm>
        </p:spPr>
        <p:txBody>
          <a:bodyPr/>
          <a:lstStyle>
            <a:lvl1pPr marL="0" indent="0" algn="r">
              <a:buNone/>
              <a:defRPr sz="1600"/>
            </a:lvl1pPr>
            <a:lvl2pPr>
              <a:buNone/>
              <a:defRPr sz="1200"/>
            </a:lvl2pPr>
            <a:lvl3pPr>
              <a:buNone/>
              <a:defRPr sz="1000"/>
            </a:lvl3pPr>
            <a:lvl4pPr>
              <a:buNone/>
              <a:defRPr sz="900"/>
            </a:lvl4pPr>
            <a:lvl5pPr>
              <a:buNone/>
              <a:defRPr sz="900"/>
            </a:lvl5pPr>
            <a:extLst/>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914400" y="274320"/>
            <a:ext cx="7479792" cy="4572000"/>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a:xfrm>
            <a:off x="6727032" y="6407944"/>
            <a:ext cx="1920240" cy="365760"/>
          </a:xfrm>
        </p:spPr>
        <p:txBody>
          <a:bodyPr/>
          <a:lstStyle>
            <a:extLst/>
          </a:lstStyle>
          <a:p>
            <a:fld id="{EDF37AC3-E55A-4A6D-9F94-EFD00C47A318}" type="datetimeFigureOut">
              <a:rPr lang="en-US" smtClean="0"/>
              <a:t>10/28/2017</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621E01BB-F9B5-42BD-95D1-3C26629D44A4}" type="slidenum">
              <a:rPr lang="en-US" smtClean="0"/>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2">
        <a:schemeClr val="bg1"/>
      </p:bgRef>
    </p:bg>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141232" y="5443402"/>
            <a:ext cx="7162800" cy="648232"/>
          </a:xfrm>
          <a:noFill/>
        </p:spPr>
        <p:txBody>
          <a:bodyPr lIns="91440" tIns="0" rIns="91440" anchor="t"/>
          <a:lstStyle>
            <a:lvl1pPr marL="0" marR="18288" indent="0" algn="r">
              <a:buNone/>
              <a:defRPr sz="1400"/>
            </a:lvl1pPr>
            <a:lvl2pPr>
              <a:defRPr sz="1200"/>
            </a:lvl2pPr>
            <a:lvl3pPr>
              <a:defRPr sz="1000"/>
            </a:lvl3pPr>
            <a:lvl4pPr>
              <a:defRPr sz="900"/>
            </a:lvl4pPr>
            <a:lvl5pPr>
              <a:defRPr sz="900"/>
            </a:lvl5pPr>
            <a:extLst/>
          </a:lstStyle>
          <a:p>
            <a:pPr lvl="0" eaLnBrk="1" latinLnBrk="0" hangingPunct="1"/>
            <a:r>
              <a:rPr kumimoji="0" lang="en-US" smtClean="0"/>
              <a:t>Click to edit Master text styles</a:t>
            </a:r>
          </a:p>
        </p:txBody>
      </p:sp>
      <p:sp>
        <p:nvSpPr>
          <p:cNvPr id="3" name="Picture Placeholder 2"/>
          <p:cNvSpPr>
            <a:spLocks noGrp="1"/>
          </p:cNvSpPr>
          <p:nvPr>
            <p:ph type="pic" idx="1"/>
          </p:nvPr>
        </p:nvSpPr>
        <p:spPr>
          <a:xfrm>
            <a:off x="228600" y="189968"/>
            <a:ext cx="8686800" cy="4389120"/>
          </a:xfrm>
          <a:prstGeom prst="rect">
            <a:avLst/>
          </a:prstGeom>
          <a:solidFill>
            <a:schemeClr val="bg2"/>
          </a:solidFill>
          <a:ln>
            <a:solidFill>
              <a:schemeClr val="bg1"/>
            </a:solidFill>
          </a:ln>
          <a:effectLst>
            <a:innerShdw blurRad="95250">
              <a:srgbClr val="000000"/>
            </a:innerShdw>
          </a:effectLst>
        </p:spPr>
        <p:txBody>
          <a:bodyPr/>
          <a:lstStyle>
            <a:lvl1pPr marL="0" indent="0">
              <a:buNone/>
              <a:defRPr sz="3200"/>
            </a:lvl1pPr>
            <a:extLst/>
          </a:lstStyle>
          <a:p>
            <a:r>
              <a:rPr kumimoji="0" lang="en-US" smtClean="0"/>
              <a:t>Click icon to add picture</a:t>
            </a:r>
            <a:endParaRPr kumimoji="0" lang="en-US" dirty="0"/>
          </a:p>
        </p:txBody>
      </p:sp>
      <p:sp>
        <p:nvSpPr>
          <p:cNvPr id="5" name="Date Placeholder 4"/>
          <p:cNvSpPr>
            <a:spLocks noGrp="1"/>
          </p:cNvSpPr>
          <p:nvPr>
            <p:ph type="dt" sz="half" idx="10"/>
          </p:nvPr>
        </p:nvSpPr>
        <p:spPr/>
        <p:txBody>
          <a:bodyPr/>
          <a:lstStyle>
            <a:lvl1pPr>
              <a:defRPr>
                <a:solidFill>
                  <a:schemeClr val="tx1"/>
                </a:solidFill>
              </a:defRPr>
            </a:lvl1pPr>
            <a:extLst/>
          </a:lstStyle>
          <a:p>
            <a:fld id="{EDF37AC3-E55A-4A6D-9F94-EFD00C47A318}" type="datetimeFigureOut">
              <a:rPr lang="en-US" smtClean="0"/>
              <a:t>10/28/2017</a:t>
            </a:fld>
            <a:endParaRPr lang="en-US"/>
          </a:p>
        </p:txBody>
      </p:sp>
      <p:sp>
        <p:nvSpPr>
          <p:cNvPr id="6" name="Footer Placeholder 5"/>
          <p:cNvSpPr>
            <a:spLocks noGrp="1"/>
          </p:cNvSpPr>
          <p:nvPr>
            <p:ph type="ftr" sz="quarter" idx="11"/>
          </p:nvPr>
        </p:nvSpPr>
        <p:spPr>
          <a:xfrm>
            <a:off x="4380072" y="6407944"/>
            <a:ext cx="2350681" cy="365125"/>
          </a:xfrm>
        </p:spPr>
        <p:txBody>
          <a:bodyPr/>
          <a:lstStyle>
            <a:lvl1pPr>
              <a:defRPr>
                <a:solidFill>
                  <a:schemeClr val="tx1"/>
                </a:solidFill>
              </a:defRPr>
            </a:lvl1pPr>
            <a:extLst/>
          </a:lstStyle>
          <a:p>
            <a:endParaRPr lang="en-US"/>
          </a:p>
        </p:txBody>
      </p:sp>
      <p:sp>
        <p:nvSpPr>
          <p:cNvPr id="7" name="Slide Number Placeholder 6"/>
          <p:cNvSpPr>
            <a:spLocks noGrp="1"/>
          </p:cNvSpPr>
          <p:nvPr>
            <p:ph type="sldNum" sz="quarter" idx="12"/>
          </p:nvPr>
        </p:nvSpPr>
        <p:spPr/>
        <p:txBody>
          <a:bodyPr/>
          <a:lstStyle>
            <a:lvl1pPr>
              <a:defRPr>
                <a:solidFill>
                  <a:schemeClr val="tx1"/>
                </a:solidFill>
              </a:defRPr>
            </a:lvl1pPr>
            <a:extLst/>
          </a:lstStyle>
          <a:p>
            <a:fld id="{621E01BB-F9B5-42BD-95D1-3C26629D44A4}" type="slidenum">
              <a:rPr lang="en-US" smtClean="0"/>
              <a:t>‹#›</a:t>
            </a:fld>
            <a:endParaRPr lang="en-US"/>
          </a:p>
        </p:txBody>
      </p:sp>
      <p:sp>
        <p:nvSpPr>
          <p:cNvPr id="2" name="Title 1"/>
          <p:cNvSpPr>
            <a:spLocks noGrp="1"/>
          </p:cNvSpPr>
          <p:nvPr>
            <p:ph type="title"/>
          </p:nvPr>
        </p:nvSpPr>
        <p:spPr>
          <a:xfrm>
            <a:off x="228600" y="4865122"/>
            <a:ext cx="8075432" cy="562672"/>
          </a:xfrm>
          <a:noFill/>
        </p:spPr>
        <p:txBody>
          <a:bodyPr anchor="t">
            <a:sp3d prstMaterial="softEdge"/>
          </a:bodyPr>
          <a:lstStyle>
            <a:lvl1pPr marR="0" algn="r">
              <a:buNone/>
              <a:defRPr sz="3000" b="0">
                <a:solidFill>
                  <a:schemeClr val="accent1"/>
                </a:solidFill>
                <a:effectLst>
                  <a:outerShdw blurRad="50800" dist="25000" dir="5400000" algn="t" rotWithShape="0">
                    <a:prstClr val="black">
                      <a:alpha val="45000"/>
                    </a:prstClr>
                  </a:outerShdw>
                </a:effectLst>
              </a:defRPr>
            </a:lvl1pPr>
            <a:extLst/>
          </a:lstStyle>
          <a:p>
            <a:r>
              <a:rPr kumimoji="0" lang="en-US" smtClean="0"/>
              <a:t>Click to edit Master title style</a:t>
            </a:r>
            <a:endParaRPr kumimoji="0" lang="en-US"/>
          </a:p>
        </p:txBody>
      </p:sp>
      <p:sp>
        <p:nvSpPr>
          <p:cNvPr id="8" name="Freeform 7"/>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9" name="Freeform 8"/>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0" name="Right Triangle 9"/>
          <p:cNvSpPr>
            <a:spLocks/>
          </p:cNvSpPr>
          <p:nvPr/>
        </p:nvSpPr>
        <p:spPr bwMode="auto">
          <a:xfrm>
            <a:off x="-6042" y="5791253"/>
            <a:ext cx="3402314" cy="1080868"/>
          </a:xfrm>
          <a:prstGeom prst="rtTriangle">
            <a:avLst/>
          </a:prstGeom>
          <a:blipFill>
            <a:blip r:embed="rId2"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1" name="Straight Connector 10"/>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12" name="Chevron 11"/>
          <p:cNvSpPr/>
          <p:nvPr/>
        </p:nvSpPr>
        <p:spPr>
          <a:xfrm>
            <a:off x="8664112"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13" name="Chevron 12"/>
          <p:cNvSpPr/>
          <p:nvPr/>
        </p:nvSpPr>
        <p:spPr>
          <a:xfrm>
            <a:off x="8477696"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1481329"/>
            <a:ext cx="8229600" cy="4386071"/>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EDF37AC3-E55A-4A6D-9F94-EFD00C47A318}" type="datetimeFigureOut">
              <a:rPr lang="en-US" smtClean="0"/>
              <a:t>10/28/2017</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621E01BB-F9B5-42BD-95D1-3C26629D44A4}"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44013" y="274640"/>
            <a:ext cx="1777470" cy="5592761"/>
          </a:xfrm>
        </p:spPr>
        <p:txBody>
          <a:bodyPr vert="eaVert"/>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41"/>
            <a:ext cx="6324600" cy="5592760"/>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EDF37AC3-E55A-4A6D-9F94-EFD00C47A318}" type="datetimeFigureOut">
              <a:rPr lang="en-US" smtClean="0"/>
              <a:t>10/28/2017</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621E01BB-F9B5-42BD-95D1-3C26629D44A4}"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 name="Freeform 12"/>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2" name="Freeform 11"/>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4" name="Right Triangle 13"/>
          <p:cNvSpPr>
            <a:spLocks/>
          </p:cNvSpPr>
          <p:nvPr/>
        </p:nvSpPr>
        <p:spPr bwMode="auto">
          <a:xfrm>
            <a:off x="-6042" y="5791253"/>
            <a:ext cx="3402314" cy="1080868"/>
          </a:xfrm>
          <a:prstGeom prst="rtTriangle">
            <a:avLst/>
          </a:prstGeom>
          <a:blipFill>
            <a:blip r:embed="rId13"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5" name="Straight Connector 14"/>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Title Placeholder 8"/>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scene3d>
            <a:sp3d prstMaterial="softEdge">
              <a:bevelT w="25400" h="25400"/>
            </a:sp3d>
          </a:bodyPr>
          <a:lstStyle>
            <a:extLst/>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481328"/>
            <a:ext cx="8229600" cy="4525963"/>
          </a:xfrm>
          <a:prstGeom prst="rect">
            <a:avLst/>
          </a:prstGeom>
        </p:spPr>
        <p:txBody>
          <a:bodyPr vert="horz">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6727032" y="6407944"/>
            <a:ext cx="1920240" cy="365760"/>
          </a:xfrm>
          <a:prstGeom prst="rect">
            <a:avLst/>
          </a:prstGeom>
        </p:spPr>
        <p:txBody>
          <a:bodyPr vert="horz" anchor="b"/>
          <a:lstStyle>
            <a:lvl1pPr algn="l" eaLnBrk="1" latinLnBrk="0" hangingPunct="1">
              <a:defRPr kumimoji="0" sz="1000">
                <a:solidFill>
                  <a:schemeClr val="tx1"/>
                </a:solidFill>
              </a:defRPr>
            </a:lvl1pPr>
            <a:extLst/>
          </a:lstStyle>
          <a:p>
            <a:fld id="{EDF37AC3-E55A-4A6D-9F94-EFD00C47A318}" type="datetimeFigureOut">
              <a:rPr lang="en-US" smtClean="0"/>
              <a:t>10/28/2017</a:t>
            </a:fld>
            <a:endParaRPr lang="en-US"/>
          </a:p>
        </p:txBody>
      </p:sp>
      <p:sp>
        <p:nvSpPr>
          <p:cNvPr id="22" name="Footer Placeholder 21"/>
          <p:cNvSpPr>
            <a:spLocks noGrp="1"/>
          </p:cNvSpPr>
          <p:nvPr>
            <p:ph type="ftr" sz="quarter" idx="3"/>
          </p:nvPr>
        </p:nvSpPr>
        <p:spPr>
          <a:xfrm>
            <a:off x="4380072" y="6407944"/>
            <a:ext cx="2350681" cy="365125"/>
          </a:xfrm>
          <a:prstGeom prst="rect">
            <a:avLst/>
          </a:prstGeom>
        </p:spPr>
        <p:txBody>
          <a:bodyPr vert="horz" anchor="b"/>
          <a:lstStyle>
            <a:lvl1pPr algn="r" eaLnBrk="1" latinLnBrk="0" hangingPunct="1">
              <a:defRPr kumimoji="0" sz="1000">
                <a:solidFill>
                  <a:schemeClr val="tx1"/>
                </a:solidFill>
              </a:defRPr>
            </a:lvl1pPr>
            <a:extLst/>
          </a:lstStyle>
          <a:p>
            <a:endParaRPr lang="en-US"/>
          </a:p>
        </p:txBody>
      </p:sp>
      <p:sp>
        <p:nvSpPr>
          <p:cNvPr id="18" name="Slide Number Placeholder 17"/>
          <p:cNvSpPr>
            <a:spLocks noGrp="1"/>
          </p:cNvSpPr>
          <p:nvPr>
            <p:ph type="sldNum" sz="quarter" idx="4"/>
          </p:nvPr>
        </p:nvSpPr>
        <p:spPr>
          <a:xfrm>
            <a:off x="8647272" y="6407944"/>
            <a:ext cx="365760" cy="365125"/>
          </a:xfrm>
          <a:prstGeom prst="rect">
            <a:avLst/>
          </a:prstGeom>
        </p:spPr>
        <p:txBody>
          <a:bodyPr vert="horz" anchor="b"/>
          <a:lstStyle>
            <a:lvl1pPr algn="r" eaLnBrk="1" latinLnBrk="0" hangingPunct="1">
              <a:defRPr kumimoji="0" sz="1000" b="0">
                <a:solidFill>
                  <a:schemeClr val="tx1"/>
                </a:solidFill>
              </a:defRPr>
            </a:lvl1pPr>
            <a:extLst/>
          </a:lstStyle>
          <a:p>
            <a:fld id="{621E01BB-F9B5-42BD-95D1-3C26629D44A4}"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p:titleStyle>
    <p:bodyStyle>
      <a:lvl1pPr marL="365760" indent="-256032" algn="l" rtl="0"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mn-lt"/>
          <a:ea typeface="+mn-ea"/>
          <a:cs typeface="+mn-cs"/>
        </a:defRPr>
      </a:lvl1pPr>
      <a:lvl2pPr marL="621792" indent="-228600" algn="l" rtl="0" eaLnBrk="1" latinLnBrk="0" hangingPunct="1">
        <a:spcBef>
          <a:spcPts val="324"/>
        </a:spcBef>
        <a:buClr>
          <a:schemeClr val="accent1"/>
        </a:buClr>
        <a:buFont typeface="Verdana"/>
        <a:buChar char="◦"/>
        <a:defRPr kumimoji="0" sz="2300" kern="1200">
          <a:solidFill>
            <a:schemeClr val="tx1"/>
          </a:solidFill>
          <a:latin typeface="+mn-lt"/>
          <a:ea typeface="+mn-ea"/>
          <a:cs typeface="+mn-cs"/>
        </a:defRPr>
      </a:lvl2pPr>
      <a:lvl3pPr marL="859536" indent="-228600" algn="l" rtl="0" eaLnBrk="1" latinLnBrk="0" hangingPunct="1">
        <a:spcBef>
          <a:spcPts val="350"/>
        </a:spcBef>
        <a:buClr>
          <a:schemeClr val="accent2"/>
        </a:buClr>
        <a:buSzPct val="100000"/>
        <a:buFont typeface="Wingdings 2"/>
        <a:buChar char=""/>
        <a:defRPr kumimoji="0" sz="2100" kern="1200">
          <a:solidFill>
            <a:schemeClr val="tx1"/>
          </a:solidFill>
          <a:latin typeface="+mn-lt"/>
          <a:ea typeface="+mn-ea"/>
          <a:cs typeface="+mn-cs"/>
        </a:defRPr>
      </a:lvl3pPr>
      <a:lvl4pPr marL="1143000" indent="-228600" algn="l" rtl="0" eaLnBrk="1" latinLnBrk="0" hangingPunct="1">
        <a:spcBef>
          <a:spcPts val="350"/>
        </a:spcBef>
        <a:buClr>
          <a:schemeClr val="accent2"/>
        </a:buClr>
        <a:buFont typeface="Wingdings 2"/>
        <a:buChar char=""/>
        <a:defRPr kumimoji="0" sz="1900" kern="1200">
          <a:solidFill>
            <a:schemeClr val="tx1"/>
          </a:solidFill>
          <a:latin typeface="+mn-lt"/>
          <a:ea typeface="+mn-ea"/>
          <a:cs typeface="+mn-cs"/>
        </a:defRPr>
      </a:lvl4pPr>
      <a:lvl5pPr marL="1371600" indent="-228600" algn="l" rtl="0"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sz="3200" dirty="0" smtClean="0">
                <a:latin typeface="Times New Roman" pitchFamily="18" charset="0"/>
                <a:cs typeface="Times New Roman" pitchFamily="18" charset="0"/>
              </a:rPr>
              <a:t>The international Financial Texture Review</a:t>
            </a:r>
            <a:endParaRPr lang="en-US" sz="3200" dirty="0">
              <a:latin typeface="Times New Roman" pitchFamily="18" charset="0"/>
              <a:cs typeface="Times New Roman" pitchFamily="18" charset="0"/>
            </a:endParaRPr>
          </a:p>
        </p:txBody>
      </p:sp>
      <p:sp>
        <p:nvSpPr>
          <p:cNvPr id="3" name="Subtitle 2"/>
          <p:cNvSpPr>
            <a:spLocks noGrp="1"/>
          </p:cNvSpPr>
          <p:nvPr>
            <p:ph type="subTitle" idx="1"/>
          </p:nvPr>
        </p:nvSpPr>
        <p:spPr/>
        <p:txBody>
          <a:bodyPr>
            <a:normAutofit fontScale="92500" lnSpcReduction="20000"/>
          </a:bodyPr>
          <a:lstStyle/>
          <a:p>
            <a:pPr algn="ctr"/>
            <a:r>
              <a:rPr lang="en-US" dirty="0" smtClean="0">
                <a:solidFill>
                  <a:schemeClr val="tx1"/>
                </a:solidFill>
                <a:latin typeface="Times New Roman" pitchFamily="18" charset="0"/>
                <a:cs typeface="Times New Roman" pitchFamily="18" charset="0"/>
              </a:rPr>
              <a:t>Name</a:t>
            </a:r>
          </a:p>
          <a:p>
            <a:pPr algn="ctr"/>
            <a:r>
              <a:rPr lang="en-US" dirty="0" smtClean="0">
                <a:solidFill>
                  <a:schemeClr val="tx1"/>
                </a:solidFill>
                <a:latin typeface="Times New Roman" pitchFamily="18" charset="0"/>
                <a:cs typeface="Times New Roman" pitchFamily="18" charset="0"/>
              </a:rPr>
              <a:t>Institution</a:t>
            </a:r>
          </a:p>
          <a:p>
            <a:pPr algn="ctr"/>
            <a:r>
              <a:rPr lang="en-US" dirty="0" smtClean="0">
                <a:solidFill>
                  <a:schemeClr val="tx1"/>
                </a:solidFill>
                <a:latin typeface="Times New Roman" pitchFamily="18" charset="0"/>
                <a:cs typeface="Times New Roman" pitchFamily="18" charset="0"/>
              </a:rPr>
              <a:t>Date</a:t>
            </a:r>
            <a:endParaRPr lang="en-US" dirty="0">
              <a:solidFill>
                <a:schemeClr val="tx1"/>
              </a:solidFill>
              <a:latin typeface="Times New Roman" pitchFamily="18" charset="0"/>
              <a:cs typeface="Times New Roman" pitchFamily="18" charset="0"/>
            </a:endParaRPr>
          </a:p>
        </p:txBody>
      </p:sp>
    </p:spTree>
  </p:cSld>
  <p:clrMapOvr>
    <a:masterClrMapping/>
  </p:clrMapOvr>
  <p:transition>
    <p:dissolv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990600" y="1"/>
            <a:ext cx="7772400" cy="1143000"/>
          </a:xfrm>
        </p:spPr>
        <p:txBody>
          <a:bodyPr>
            <a:normAutofit/>
          </a:bodyPr>
          <a:lstStyle/>
          <a:p>
            <a:r>
              <a:rPr lang="en-US" sz="3200" dirty="0" smtClean="0">
                <a:latin typeface="Times New Roman" pitchFamily="18" charset="0"/>
                <a:cs typeface="Times New Roman" pitchFamily="18" charset="0"/>
              </a:rPr>
              <a:t>Methods of solving Financial Crisis</a:t>
            </a:r>
            <a:endParaRPr lang="en-US" sz="3200" dirty="0">
              <a:latin typeface="Times New Roman" pitchFamily="18" charset="0"/>
              <a:cs typeface="Times New Roman" pitchFamily="18" charset="0"/>
            </a:endParaRPr>
          </a:p>
        </p:txBody>
      </p:sp>
      <p:sp>
        <p:nvSpPr>
          <p:cNvPr id="3" name="Subtitle 2"/>
          <p:cNvSpPr>
            <a:spLocks noGrp="1"/>
          </p:cNvSpPr>
          <p:nvPr>
            <p:ph type="subTitle" idx="1"/>
          </p:nvPr>
        </p:nvSpPr>
        <p:spPr>
          <a:xfrm>
            <a:off x="228600" y="1295400"/>
            <a:ext cx="8915400" cy="5562600"/>
          </a:xfrm>
        </p:spPr>
        <p:txBody>
          <a:bodyPr>
            <a:normAutofit/>
          </a:bodyPr>
          <a:lstStyle/>
          <a:p>
            <a:pPr algn="l">
              <a:buFont typeface="Wingdings" pitchFamily="2" charset="2"/>
              <a:buChar char="Ø"/>
            </a:pPr>
            <a:r>
              <a:rPr lang="en-US" sz="1800" dirty="0" smtClean="0">
                <a:solidFill>
                  <a:schemeClr val="tx1"/>
                </a:solidFill>
                <a:latin typeface="Times New Roman" pitchFamily="18" charset="0"/>
                <a:cs typeface="Times New Roman" pitchFamily="18" charset="0"/>
              </a:rPr>
              <a:t>The following ways play a significant role in solving financial crisis:</a:t>
            </a:r>
          </a:p>
          <a:p>
            <a:pPr algn="l">
              <a:lnSpc>
                <a:spcPct val="200000"/>
              </a:lnSpc>
              <a:buFont typeface="Arial" pitchFamily="34" charset="0"/>
              <a:buChar char="•"/>
            </a:pPr>
            <a:r>
              <a:rPr lang="en-US" sz="1800" dirty="0">
                <a:solidFill>
                  <a:schemeClr val="tx1"/>
                </a:solidFill>
                <a:latin typeface="Times New Roman" pitchFamily="18" charset="0"/>
                <a:cs typeface="Times New Roman" pitchFamily="18" charset="0"/>
              </a:rPr>
              <a:t>	</a:t>
            </a:r>
            <a:r>
              <a:rPr lang="en-US" sz="1800" dirty="0" smtClean="0">
                <a:solidFill>
                  <a:schemeClr val="tx1"/>
                </a:solidFill>
                <a:latin typeface="Times New Roman" pitchFamily="18" charset="0"/>
                <a:cs typeface="Times New Roman" pitchFamily="18" charset="0"/>
              </a:rPr>
              <a:t>integrating currency exchange rates as well as capital controls as 	instruments</a:t>
            </a:r>
          </a:p>
          <a:p>
            <a:pPr algn="l">
              <a:lnSpc>
                <a:spcPct val="200000"/>
              </a:lnSpc>
              <a:buFont typeface="Arial" pitchFamily="34" charset="0"/>
              <a:buChar char="•"/>
            </a:pPr>
            <a:r>
              <a:rPr lang="en-US" sz="1800" dirty="0">
                <a:solidFill>
                  <a:schemeClr val="tx1"/>
                </a:solidFill>
                <a:latin typeface="Times New Roman" pitchFamily="18" charset="0"/>
                <a:cs typeface="Times New Roman" pitchFamily="18" charset="0"/>
              </a:rPr>
              <a:t>	</a:t>
            </a:r>
            <a:r>
              <a:rPr lang="en-US" sz="1800" dirty="0" smtClean="0">
                <a:solidFill>
                  <a:schemeClr val="tx1"/>
                </a:solidFill>
                <a:latin typeface="Times New Roman" pitchFamily="18" charset="0"/>
                <a:cs typeface="Times New Roman" pitchFamily="18" charset="0"/>
              </a:rPr>
              <a:t>customization of  currency exchange rates and capital controls to each 	country due to unique  financial needs</a:t>
            </a:r>
          </a:p>
          <a:p>
            <a:pPr algn="l">
              <a:lnSpc>
                <a:spcPct val="200000"/>
              </a:lnSpc>
              <a:buFont typeface="Arial" pitchFamily="34" charset="0"/>
              <a:buChar char="•"/>
            </a:pPr>
            <a:r>
              <a:rPr lang="en-US" sz="1800" dirty="0">
                <a:solidFill>
                  <a:schemeClr val="tx1"/>
                </a:solidFill>
                <a:latin typeface="Times New Roman" pitchFamily="18" charset="0"/>
                <a:cs typeface="Times New Roman" pitchFamily="18" charset="0"/>
              </a:rPr>
              <a:t>	</a:t>
            </a:r>
            <a:r>
              <a:rPr lang="en-US" sz="1800" dirty="0" smtClean="0">
                <a:solidFill>
                  <a:schemeClr val="tx1"/>
                </a:solidFill>
                <a:latin typeface="Times New Roman" pitchFamily="18" charset="0"/>
                <a:cs typeface="Times New Roman" pitchFamily="18" charset="0"/>
              </a:rPr>
              <a:t>dollarization through establishing fixed exchange rates</a:t>
            </a:r>
          </a:p>
          <a:p>
            <a:pPr algn="l">
              <a:lnSpc>
                <a:spcPct val="200000"/>
              </a:lnSpc>
              <a:buFont typeface="Arial" pitchFamily="34" charset="0"/>
              <a:buChar char="•"/>
            </a:pPr>
            <a:r>
              <a:rPr lang="en-US" sz="1800" dirty="0">
                <a:solidFill>
                  <a:schemeClr val="tx1"/>
                </a:solidFill>
                <a:latin typeface="Times New Roman" pitchFamily="18" charset="0"/>
                <a:cs typeface="Times New Roman" pitchFamily="18" charset="0"/>
              </a:rPr>
              <a:t>	</a:t>
            </a:r>
            <a:r>
              <a:rPr lang="en-US" sz="1800" dirty="0" smtClean="0">
                <a:solidFill>
                  <a:schemeClr val="tx1"/>
                </a:solidFill>
                <a:latin typeface="Times New Roman" pitchFamily="18" charset="0"/>
                <a:cs typeface="Times New Roman" pitchFamily="18" charset="0"/>
              </a:rPr>
              <a:t>allowances of currency floating in established countries such as U.S A 	and 	European Union</a:t>
            </a:r>
          </a:p>
          <a:p>
            <a:pPr lvl="2" algn="l">
              <a:lnSpc>
                <a:spcPct val="200000"/>
              </a:lnSpc>
            </a:pPr>
            <a:endParaRPr lang="en-US" sz="1000" dirty="0">
              <a:solidFill>
                <a:schemeClr val="tx1"/>
              </a:solidFill>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a:lnSpc>
                <a:spcPct val="150000"/>
              </a:lnSpc>
            </a:pPr>
            <a:r>
              <a:rPr lang="en-US" sz="1800" dirty="0" smtClean="0">
                <a:latin typeface="Times New Roman" pitchFamily="18" charset="0"/>
                <a:cs typeface="Times New Roman" pitchFamily="18" charset="0"/>
              </a:rPr>
              <a:t>Incorporation of drafted reforms by G-7 countries meant to reduce international financial crisis such as</a:t>
            </a:r>
          </a:p>
          <a:p>
            <a:pPr lvl="1">
              <a:lnSpc>
                <a:spcPct val="150000"/>
              </a:lnSpc>
            </a:pPr>
            <a:r>
              <a:rPr lang="en-US" sz="1800" dirty="0" smtClean="0">
                <a:latin typeface="Times New Roman" pitchFamily="18" charset="0"/>
                <a:cs typeface="Times New Roman" pitchFamily="18" charset="0"/>
              </a:rPr>
              <a:t>Strengthening  financial systems </a:t>
            </a:r>
          </a:p>
          <a:p>
            <a:pPr lvl="1">
              <a:lnSpc>
                <a:spcPct val="150000"/>
              </a:lnSpc>
            </a:pPr>
            <a:r>
              <a:rPr lang="en-US" sz="1800" dirty="0" smtClean="0">
                <a:latin typeface="Times New Roman" pitchFamily="18" charset="0"/>
                <a:cs typeface="Times New Roman" pitchFamily="18" charset="0"/>
              </a:rPr>
              <a:t>Strategies that ensure financial transparency</a:t>
            </a:r>
          </a:p>
          <a:p>
            <a:pPr lvl="1">
              <a:lnSpc>
                <a:spcPct val="150000"/>
              </a:lnSpc>
            </a:pPr>
            <a:r>
              <a:rPr lang="en-US" sz="1800" dirty="0" smtClean="0">
                <a:latin typeface="Times New Roman" pitchFamily="18" charset="0"/>
                <a:cs typeface="Times New Roman" pitchFamily="18" charset="0"/>
              </a:rPr>
              <a:t>Involvement of private sector in securing the risk packages </a:t>
            </a:r>
          </a:p>
          <a:p>
            <a:pPr lvl="1">
              <a:lnSpc>
                <a:spcPct val="150000"/>
              </a:lnSpc>
              <a:buNone/>
            </a:pPr>
            <a:endParaRPr lang="en-US" sz="1800" dirty="0">
              <a:latin typeface="Times New Roman" pitchFamily="18" charset="0"/>
              <a:cs typeface="Times New Roman" pitchFamily="18" charset="0"/>
            </a:endParaRPr>
          </a:p>
          <a:p>
            <a:pPr lvl="1">
              <a:lnSpc>
                <a:spcPct val="150000"/>
              </a:lnSpc>
              <a:buNone/>
            </a:pPr>
            <a:r>
              <a:rPr lang="en-US" sz="1800" dirty="0" smtClean="0">
                <a:latin typeface="Times New Roman" pitchFamily="18" charset="0"/>
                <a:cs typeface="Times New Roman" pitchFamily="18" charset="0"/>
              </a:rPr>
              <a:t>Besides international communities should address the exchange rate system basing on the following ideas:</a:t>
            </a:r>
          </a:p>
          <a:p>
            <a:pPr lvl="1">
              <a:lnSpc>
                <a:spcPct val="150000"/>
              </a:lnSpc>
              <a:buFont typeface="Arial" pitchFamily="34" charset="0"/>
              <a:buChar char="•"/>
            </a:pPr>
            <a:r>
              <a:rPr lang="en-US" sz="1800" dirty="0">
                <a:latin typeface="Times New Roman" pitchFamily="18" charset="0"/>
                <a:cs typeface="Times New Roman" pitchFamily="18" charset="0"/>
              </a:rPr>
              <a:t>	</a:t>
            </a:r>
            <a:r>
              <a:rPr lang="en-US" sz="1800" dirty="0" smtClean="0">
                <a:latin typeface="Times New Roman" pitchFamily="18" charset="0"/>
                <a:cs typeface="Times New Roman" pitchFamily="18" charset="0"/>
              </a:rPr>
              <a:t>countries to use flexible exchange rate systems</a:t>
            </a:r>
          </a:p>
          <a:p>
            <a:pPr lvl="1">
              <a:lnSpc>
                <a:spcPct val="150000"/>
              </a:lnSpc>
              <a:buFont typeface="Arial" pitchFamily="34" charset="0"/>
              <a:buChar char="•"/>
            </a:pPr>
            <a:r>
              <a:rPr lang="en-US" sz="1800" dirty="0">
                <a:latin typeface="Times New Roman" pitchFamily="18" charset="0"/>
                <a:cs typeface="Times New Roman" pitchFamily="18" charset="0"/>
              </a:rPr>
              <a:t>	</a:t>
            </a:r>
            <a:r>
              <a:rPr lang="en-US" sz="1800" dirty="0" smtClean="0">
                <a:latin typeface="Times New Roman" pitchFamily="18" charset="0"/>
                <a:cs typeface="Times New Roman" pitchFamily="18" charset="0"/>
              </a:rPr>
              <a:t>enable countries to fix exchange rates which needs institutional commitment</a:t>
            </a:r>
          </a:p>
          <a:p>
            <a:pPr>
              <a:lnSpc>
                <a:spcPct val="150000"/>
              </a:lnSpc>
            </a:pPr>
            <a:endParaRPr lang="en-US" sz="1800" dirty="0">
              <a:latin typeface="Times New Roman" pitchFamily="18" charset="0"/>
              <a:cs typeface="Times New Roman" pitchFamily="18" charset="0"/>
            </a:endParaRPr>
          </a:p>
        </p:txBody>
      </p:sp>
      <p:sp>
        <p:nvSpPr>
          <p:cNvPr id="2" name="Title 1"/>
          <p:cNvSpPr>
            <a:spLocks noGrp="1"/>
          </p:cNvSpPr>
          <p:nvPr>
            <p:ph type="title"/>
          </p:nvPr>
        </p:nvSpPr>
        <p:spPr/>
        <p:txBody>
          <a:bodyPr/>
          <a:lstStyle/>
          <a:p>
            <a:pPr algn="l"/>
            <a:r>
              <a:rPr lang="en-US" dirty="0" smtClean="0"/>
              <a:t>Cont’</a:t>
            </a:r>
            <a:endParaRPr lang="en-US" dirty="0"/>
          </a:p>
        </p:txBody>
      </p:sp>
    </p:spTree>
  </p:cSld>
  <p:clrMapOvr>
    <a:masterClrMapping/>
  </p:clrMapOvr>
  <p:transition>
    <p:dissolve/>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600200"/>
            <a:ext cx="8229600" cy="5257800"/>
          </a:xfrm>
        </p:spPr>
        <p:txBody>
          <a:bodyPr>
            <a:normAutofit/>
          </a:bodyPr>
          <a:lstStyle/>
          <a:p>
            <a:pPr>
              <a:buNone/>
            </a:pPr>
            <a:r>
              <a:rPr lang="en-US" sz="1800" dirty="0" smtClean="0">
                <a:latin typeface="Times New Roman" pitchFamily="18" charset="0"/>
                <a:cs typeface="Times New Roman" pitchFamily="18" charset="0"/>
              </a:rPr>
              <a:t>Ideas addressing the exchange rate systems</a:t>
            </a:r>
          </a:p>
          <a:p>
            <a:pPr>
              <a:lnSpc>
                <a:spcPct val="200000"/>
              </a:lnSpc>
            </a:pPr>
            <a:r>
              <a:rPr lang="en-US" sz="1800" dirty="0" smtClean="0">
                <a:latin typeface="Times New Roman" pitchFamily="18" charset="0"/>
                <a:cs typeface="Times New Roman" pitchFamily="18" charset="0"/>
              </a:rPr>
              <a:t>proceed to either fix the exchange rate regime or countries to fix their institutions</a:t>
            </a:r>
          </a:p>
          <a:p>
            <a:pPr>
              <a:lnSpc>
                <a:spcPct val="200000"/>
              </a:lnSpc>
            </a:pPr>
            <a:r>
              <a:rPr lang="en-US" sz="1800" dirty="0" smtClean="0">
                <a:latin typeface="Times New Roman" pitchFamily="18" charset="0"/>
                <a:cs typeface="Times New Roman" pitchFamily="18" charset="0"/>
              </a:rPr>
              <a:t>operate on the assumption regarding the world divisions  according to currency systems and narrow down to project that European countries will use Euro while Western countries will stick to dollar. The idea play a major role in establishing necessary adjustments on the exchange systems to avoid crisis</a:t>
            </a:r>
          </a:p>
          <a:p>
            <a:pPr>
              <a:lnSpc>
                <a:spcPct val="200000"/>
              </a:lnSpc>
            </a:pPr>
            <a:r>
              <a:rPr lang="en-US" sz="1800" dirty="0" smtClean="0">
                <a:latin typeface="Times New Roman" pitchFamily="18" charset="0"/>
                <a:cs typeface="Times New Roman" pitchFamily="18" charset="0"/>
              </a:rPr>
              <a:t>Ensure stability of the Dollar, Yen and Euro in European zone and Western countries</a:t>
            </a:r>
          </a:p>
          <a:p>
            <a:pPr>
              <a:lnSpc>
                <a:spcPct val="200000"/>
              </a:lnSpc>
            </a:pPr>
            <a:endParaRPr lang="en-US" sz="1800" dirty="0" smtClean="0">
              <a:latin typeface="Times New Roman" pitchFamily="18" charset="0"/>
              <a:cs typeface="Times New Roman" pitchFamily="18" charset="0"/>
            </a:endParaRPr>
          </a:p>
          <a:p>
            <a:pPr>
              <a:lnSpc>
                <a:spcPct val="200000"/>
              </a:lnSpc>
            </a:pPr>
            <a:endParaRPr lang="en-US" sz="1800" dirty="0">
              <a:latin typeface="Times New Roman" pitchFamily="18" charset="0"/>
              <a:cs typeface="Times New Roman" pitchFamily="18" charset="0"/>
            </a:endParaRPr>
          </a:p>
        </p:txBody>
      </p:sp>
      <p:sp>
        <p:nvSpPr>
          <p:cNvPr id="2" name="Title 1"/>
          <p:cNvSpPr>
            <a:spLocks noGrp="1"/>
          </p:cNvSpPr>
          <p:nvPr>
            <p:ph type="title"/>
          </p:nvPr>
        </p:nvSpPr>
        <p:spPr/>
        <p:txBody>
          <a:bodyPr/>
          <a:lstStyle/>
          <a:p>
            <a:pPr algn="l"/>
            <a:r>
              <a:rPr lang="en-US" sz="3200" dirty="0" smtClean="0">
                <a:latin typeface="Times New Roman" pitchFamily="18" charset="0"/>
                <a:cs typeface="Times New Roman" pitchFamily="18" charset="0"/>
              </a:rPr>
              <a:t>Cont</a:t>
            </a:r>
            <a:r>
              <a:rPr lang="en-US" dirty="0" smtClean="0"/>
              <a:t>’</a:t>
            </a:r>
            <a:endParaRPr lang="en-US" dirty="0"/>
          </a:p>
        </p:txBody>
      </p:sp>
    </p:spTree>
  </p:cSld>
  <p:clrMapOvr>
    <a:masterClrMapping/>
  </p:clrMapOvr>
  <p:transition>
    <p:dissolve/>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a:lnSpc>
                <a:spcPct val="200000"/>
              </a:lnSpc>
            </a:pPr>
            <a:r>
              <a:rPr lang="en-US" sz="1800" dirty="0" smtClean="0">
                <a:latin typeface="Times New Roman" pitchFamily="18" charset="0"/>
                <a:cs typeface="Times New Roman" pitchFamily="18" charset="0"/>
              </a:rPr>
              <a:t>Ability of a country to maintain a high labor mobility rate</a:t>
            </a:r>
          </a:p>
          <a:p>
            <a:pPr>
              <a:lnSpc>
                <a:spcPct val="200000"/>
              </a:lnSpc>
            </a:pPr>
            <a:r>
              <a:rPr lang="en-US" sz="1800" dirty="0" smtClean="0">
                <a:latin typeface="Times New Roman" pitchFamily="18" charset="0"/>
                <a:cs typeface="Times New Roman" pitchFamily="18" charset="0"/>
              </a:rPr>
              <a:t>The ability of the country to entertain trade or inability to do so</a:t>
            </a:r>
          </a:p>
          <a:p>
            <a:pPr>
              <a:lnSpc>
                <a:spcPct val="200000"/>
              </a:lnSpc>
            </a:pPr>
            <a:r>
              <a:rPr lang="en-US" sz="1800" dirty="0" smtClean="0">
                <a:latin typeface="Times New Roman" pitchFamily="18" charset="0"/>
                <a:cs typeface="Times New Roman" pitchFamily="18" charset="0"/>
              </a:rPr>
              <a:t>Whether the country is of small or large economy</a:t>
            </a:r>
          </a:p>
          <a:p>
            <a:pPr>
              <a:lnSpc>
                <a:spcPct val="200000"/>
              </a:lnSpc>
            </a:pPr>
            <a:r>
              <a:rPr lang="en-US" sz="1800" dirty="0" smtClean="0">
                <a:latin typeface="Times New Roman" pitchFamily="18" charset="0"/>
                <a:cs typeface="Times New Roman" pitchFamily="18" charset="0"/>
              </a:rPr>
              <a:t>Availability of the fiscal mechanism for protection against unstable exchange rate status</a:t>
            </a:r>
            <a:endParaRPr lang="en-US" sz="1800" dirty="0">
              <a:latin typeface="Times New Roman" pitchFamily="18" charset="0"/>
              <a:cs typeface="Times New Roman" pitchFamily="18" charset="0"/>
            </a:endParaRPr>
          </a:p>
        </p:txBody>
      </p:sp>
      <p:sp>
        <p:nvSpPr>
          <p:cNvPr id="2" name="Title 1"/>
          <p:cNvSpPr>
            <a:spLocks noGrp="1"/>
          </p:cNvSpPr>
          <p:nvPr>
            <p:ph type="title"/>
          </p:nvPr>
        </p:nvSpPr>
        <p:spPr/>
        <p:txBody>
          <a:bodyPr>
            <a:normAutofit/>
          </a:bodyPr>
          <a:lstStyle/>
          <a:p>
            <a:r>
              <a:rPr lang="en-US" sz="3200" dirty="0" smtClean="0">
                <a:latin typeface="Times New Roman" pitchFamily="18" charset="0"/>
                <a:cs typeface="Times New Roman" pitchFamily="18" charset="0"/>
              </a:rPr>
              <a:t>Factors to determine whether a country is fit to have fixed rather than flexible rates</a:t>
            </a:r>
            <a:endParaRPr lang="en-US" sz="3200" dirty="0">
              <a:latin typeface="Times New Roman" pitchFamily="18" charset="0"/>
              <a:cs typeface="Times New Roman" pitchFamily="18" charset="0"/>
            </a:endParaRPr>
          </a:p>
        </p:txBody>
      </p:sp>
    </p:spTree>
  </p:cSld>
  <p:clrMapOvr>
    <a:masterClrMapping/>
  </p:clrMapOvr>
  <p:transition>
    <p:dissolve/>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a:lnSpc>
                <a:spcPct val="200000"/>
              </a:lnSpc>
            </a:pPr>
            <a:r>
              <a:rPr lang="en-US" sz="1800" dirty="0" smtClean="0">
                <a:latin typeface="Times New Roman" pitchFamily="18" charset="0"/>
                <a:cs typeface="Times New Roman" pitchFamily="18" charset="0"/>
              </a:rPr>
              <a:t>Honest in the policies laid out by the financial systems </a:t>
            </a:r>
          </a:p>
          <a:p>
            <a:pPr>
              <a:lnSpc>
                <a:spcPct val="200000"/>
              </a:lnSpc>
            </a:pPr>
            <a:r>
              <a:rPr lang="en-US" sz="1800" dirty="0" smtClean="0">
                <a:latin typeface="Times New Roman" pitchFamily="18" charset="0"/>
                <a:cs typeface="Times New Roman" pitchFamily="18" charset="0"/>
              </a:rPr>
              <a:t>Ability of the country to demonstrate that indeed they have laid down the rules and they are being followed</a:t>
            </a:r>
          </a:p>
          <a:p>
            <a:pPr>
              <a:lnSpc>
                <a:spcPct val="200000"/>
              </a:lnSpc>
            </a:pPr>
            <a:r>
              <a:rPr lang="en-US" sz="1800" dirty="0" smtClean="0">
                <a:latin typeface="Times New Roman" pitchFamily="18" charset="0"/>
                <a:cs typeface="Times New Roman" pitchFamily="18" charset="0"/>
              </a:rPr>
              <a:t>The country must have strategies to adjust financial system to normal incase of eruption of crisis</a:t>
            </a:r>
            <a:endParaRPr lang="en-US" sz="1800" dirty="0">
              <a:latin typeface="Times New Roman" pitchFamily="18" charset="0"/>
              <a:cs typeface="Times New Roman" pitchFamily="18" charset="0"/>
            </a:endParaRPr>
          </a:p>
        </p:txBody>
      </p:sp>
      <p:sp>
        <p:nvSpPr>
          <p:cNvPr id="2" name="Title 1"/>
          <p:cNvSpPr>
            <a:spLocks noGrp="1"/>
          </p:cNvSpPr>
          <p:nvPr>
            <p:ph type="title"/>
          </p:nvPr>
        </p:nvSpPr>
        <p:spPr/>
        <p:txBody>
          <a:bodyPr>
            <a:normAutofit/>
          </a:bodyPr>
          <a:lstStyle/>
          <a:p>
            <a:r>
              <a:rPr lang="en-US" sz="2800" dirty="0" smtClean="0">
                <a:latin typeface="Times New Roman" pitchFamily="18" charset="0"/>
                <a:cs typeface="Times New Roman" pitchFamily="18" charset="0"/>
              </a:rPr>
              <a:t>Factors to Consider in Establishing Trust among </a:t>
            </a:r>
            <a:r>
              <a:rPr lang="en-US" sz="2800" dirty="0">
                <a:latin typeface="Times New Roman" pitchFamily="18" charset="0"/>
                <a:cs typeface="Times New Roman" pitchFamily="18" charset="0"/>
              </a:rPr>
              <a:t>t</a:t>
            </a:r>
            <a:r>
              <a:rPr lang="en-US" sz="2800" dirty="0" smtClean="0">
                <a:latin typeface="Times New Roman" pitchFamily="18" charset="0"/>
                <a:cs typeface="Times New Roman" pitchFamily="18" charset="0"/>
              </a:rPr>
              <a:t>he Investors</a:t>
            </a:r>
            <a:endParaRPr lang="en-US" sz="2800" dirty="0">
              <a:latin typeface="Times New Roman" pitchFamily="18" charset="0"/>
              <a:cs typeface="Times New Roman" pitchFamily="18" charset="0"/>
            </a:endParaRPr>
          </a:p>
        </p:txBody>
      </p:sp>
    </p:spTree>
  </p:cSld>
  <p:clrMapOvr>
    <a:masterClrMapping/>
  </p:clrMapOvr>
  <p:transition>
    <p:dissolve/>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r>
              <a:rPr lang="en-US" sz="1800" dirty="0" smtClean="0">
                <a:latin typeface="Times New Roman" pitchFamily="18" charset="0"/>
                <a:cs typeface="Times New Roman" pitchFamily="18" charset="0"/>
              </a:rPr>
              <a:t>Frankel, J.A.(1999). The International Financial Architecture. Brookings Institution</a:t>
            </a:r>
            <a:endParaRPr lang="en-US" sz="1800" dirty="0">
              <a:latin typeface="Times New Roman" pitchFamily="18" charset="0"/>
              <a:cs typeface="Times New Roman" pitchFamily="18" charset="0"/>
            </a:endParaRPr>
          </a:p>
        </p:txBody>
      </p:sp>
      <p:sp>
        <p:nvSpPr>
          <p:cNvPr id="2" name="Title 1"/>
          <p:cNvSpPr>
            <a:spLocks noGrp="1"/>
          </p:cNvSpPr>
          <p:nvPr>
            <p:ph type="title"/>
          </p:nvPr>
        </p:nvSpPr>
        <p:spPr/>
        <p:txBody>
          <a:bodyPr>
            <a:normAutofit/>
          </a:bodyPr>
          <a:lstStyle/>
          <a:p>
            <a:r>
              <a:rPr lang="en-US" sz="3200" dirty="0" smtClean="0">
                <a:latin typeface="Times New Roman" pitchFamily="18" charset="0"/>
                <a:cs typeface="Times New Roman" pitchFamily="18" charset="0"/>
              </a:rPr>
              <a:t>References</a:t>
            </a:r>
            <a:endParaRPr lang="en-US" sz="3200" dirty="0">
              <a:latin typeface="Times New Roman" pitchFamily="18" charset="0"/>
              <a:cs typeface="Times New Roman" pitchFamily="18" charset="0"/>
            </a:endParaRPr>
          </a:p>
        </p:txBody>
      </p:sp>
    </p:spTree>
  </p:cSld>
  <p:clrMapOvr>
    <a:masterClrMapping/>
  </p:clrMapOvr>
  <p:transition>
    <p:dissolve/>
  </p:transition>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oncourse">
  <a:themeElements>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Concourse">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inorFont>
    </a:fontScheme>
    <a:fmtScheme name="Concourse">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65000" b="980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Concourse</Template>
  <TotalTime>2</TotalTime>
  <Words>287</Words>
  <Application>Microsoft Office PowerPoint</Application>
  <PresentationFormat>On-screen Show (4:3)</PresentationFormat>
  <Paragraphs>35</Paragraphs>
  <Slides>7</Slides>
  <Notes>0</Notes>
  <HiddenSlides>0</HiddenSlides>
  <MMClips>0</MMClips>
  <ScaleCrop>false</ScaleCrop>
  <HeadingPairs>
    <vt:vector size="4" baseType="variant">
      <vt:variant>
        <vt:lpstr>Theme</vt:lpstr>
      </vt:variant>
      <vt:variant>
        <vt:i4>1</vt:i4>
      </vt:variant>
      <vt:variant>
        <vt:lpstr>Slide Titles</vt:lpstr>
      </vt:variant>
      <vt:variant>
        <vt:i4>7</vt:i4>
      </vt:variant>
    </vt:vector>
  </HeadingPairs>
  <TitlesOfParts>
    <vt:vector size="8" baseType="lpstr">
      <vt:lpstr>Concourse</vt:lpstr>
      <vt:lpstr>The international Financial Texture Review</vt:lpstr>
      <vt:lpstr>Methods of solving Financial Crisis</vt:lpstr>
      <vt:lpstr>Cont’</vt:lpstr>
      <vt:lpstr>Cont’</vt:lpstr>
      <vt:lpstr>Factors to determine whether a country is fit to have fixed rather than flexible rates</vt:lpstr>
      <vt:lpstr>Factors to Consider in Establishing Trust among the Investors</vt:lpstr>
      <vt:lpstr>References</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international Financial Texture Review</dc:title>
  <dc:creator>honey</dc:creator>
  <cp:lastModifiedBy>honey</cp:lastModifiedBy>
  <cp:revision>1</cp:revision>
  <dcterms:created xsi:type="dcterms:W3CDTF">2017-10-28T21:15:55Z</dcterms:created>
  <dcterms:modified xsi:type="dcterms:W3CDTF">2017-10-28T21:18:52Z</dcterms:modified>
</cp:coreProperties>
</file>